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/>
    <p:restoredTop sz="94686"/>
  </p:normalViewPr>
  <p:slideViewPr>
    <p:cSldViewPr snapToGrid="0" snapToObjects="1">
      <p:cViewPr>
        <p:scale>
          <a:sx n="191" d="100"/>
          <a:sy n="191" d="100"/>
        </p:scale>
        <p:origin x="-2528" y="-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82AB-6E61-044B-93ED-7B3990E21A03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F8D2-F4EC-5440-82C0-24CFA07AA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2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82AB-6E61-044B-93ED-7B3990E21A03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F8D2-F4EC-5440-82C0-24CFA07AA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2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82AB-6E61-044B-93ED-7B3990E21A03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F8D2-F4EC-5440-82C0-24CFA07AA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5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82AB-6E61-044B-93ED-7B3990E21A03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F8D2-F4EC-5440-82C0-24CFA07AA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1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82AB-6E61-044B-93ED-7B3990E21A03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F8D2-F4EC-5440-82C0-24CFA07AA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4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82AB-6E61-044B-93ED-7B3990E21A03}" type="datetimeFigureOut">
              <a:rPr lang="en-US" smtClean="0"/>
              <a:t>8/18/17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F8D2-F4EC-5440-82C0-24CFA07AA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0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82AB-6E61-044B-93ED-7B3990E21A03}" type="datetimeFigureOut">
              <a:rPr lang="en-US" smtClean="0"/>
              <a:t>8/18/17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F8D2-F4EC-5440-82C0-24CFA07AA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8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82AB-6E61-044B-93ED-7B3990E21A03}" type="datetimeFigureOut">
              <a:rPr lang="en-US" smtClean="0"/>
              <a:t>8/18/17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F8D2-F4EC-5440-82C0-24CFA07AA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9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82AB-6E61-044B-93ED-7B3990E21A03}" type="datetimeFigureOut">
              <a:rPr lang="en-US" smtClean="0"/>
              <a:t>8/18/17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F8D2-F4EC-5440-82C0-24CFA07AA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89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82AB-6E61-044B-93ED-7B3990E21A03}" type="datetimeFigureOut">
              <a:rPr lang="en-US" smtClean="0"/>
              <a:t>8/18/17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F8D2-F4EC-5440-82C0-24CFA07AA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4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82AB-6E61-044B-93ED-7B3990E21A03}" type="datetimeFigureOut">
              <a:rPr lang="en-US" smtClean="0"/>
              <a:t>8/18/17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F8D2-F4EC-5440-82C0-24CFA07AA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1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F82AB-6E61-044B-93ED-7B3990E21A03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5F8D2-F4EC-5440-82C0-24CFA07AA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7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tiff"/><Relationship Id="rId12" Type="http://schemas.openxmlformats.org/officeDocument/2006/relationships/image" Target="../media/image11.tiff"/><Relationship Id="rId13" Type="http://schemas.openxmlformats.org/officeDocument/2006/relationships/image" Target="../media/image12.tiff"/><Relationship Id="rId14" Type="http://schemas.openxmlformats.org/officeDocument/2006/relationships/image" Target="../media/image13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7" Type="http://schemas.openxmlformats.org/officeDocument/2006/relationships/image" Target="../media/image6.tiff"/><Relationship Id="rId8" Type="http://schemas.openxmlformats.org/officeDocument/2006/relationships/image" Target="../media/image7.tiff"/><Relationship Id="rId9" Type="http://schemas.openxmlformats.org/officeDocument/2006/relationships/image" Target="../media/image8.tiff"/><Relationship Id="rId10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0"/>
            <a:ext cx="1001017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0" y="2869939"/>
            <a:ext cx="872583" cy="879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419" y="4520340"/>
            <a:ext cx="927415" cy="10143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3267" y="1689652"/>
            <a:ext cx="1061047" cy="9265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1522" y="2815443"/>
            <a:ext cx="1002037" cy="9342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5358" y="3921918"/>
            <a:ext cx="1058120" cy="10055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6834" y="5100700"/>
            <a:ext cx="1003379" cy="9738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3267" y="586635"/>
            <a:ext cx="966816" cy="9741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6324" y="3429000"/>
            <a:ext cx="896522" cy="8965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43054" y="2815443"/>
            <a:ext cx="990424" cy="10061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34314" y="4592197"/>
            <a:ext cx="880631" cy="9024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37979" y="2836010"/>
            <a:ext cx="947592" cy="9475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75358" y="1636509"/>
            <a:ext cx="1009156" cy="97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9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6096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Elín Elísabet Jóhannsdóttir</dc:creator>
  <cp:lastModifiedBy>Elín Elísabet Jóhannsdóttir</cp:lastModifiedBy>
  <cp:revision>18</cp:revision>
  <dcterms:created xsi:type="dcterms:W3CDTF">2017-08-18T10:21:06Z</dcterms:created>
  <dcterms:modified xsi:type="dcterms:W3CDTF">2017-08-22T15:57:11Z</dcterms:modified>
</cp:coreProperties>
</file>